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34559" autoAdjust="0"/>
    <p:restoredTop sz="86380" autoAdjust="0"/>
  </p:normalViewPr>
  <p:slideViewPr>
    <p:cSldViewPr>
      <p:cViewPr varScale="1">
        <p:scale>
          <a:sx n="73" d="100"/>
          <a:sy n="73" d="100"/>
        </p:scale>
        <p:origin x="-193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64" y="1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18.10.2017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1152127"/>
          </a:xfrm>
        </p:spPr>
        <p:txBody>
          <a:bodyPr/>
          <a:lstStyle/>
          <a:p>
            <a:r>
              <a:rPr lang="ru-RU" dirty="0" smtClean="0"/>
              <a:t>МБОУ «Гимназия № 32»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79712" y="2852936"/>
            <a:ext cx="6489508" cy="2232248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Военно-патриотический отряд </a:t>
            </a:r>
            <a:r>
              <a:rPr lang="ru-RU" sz="4800" b="1" dirty="0" smtClean="0">
                <a:solidFill>
                  <a:srgbClr val="FF0000"/>
                </a:solidFill>
              </a:rPr>
              <a:t>«</a:t>
            </a:r>
            <a:r>
              <a:rPr lang="ru-RU" sz="4800" b="1" dirty="0" err="1" smtClean="0">
                <a:solidFill>
                  <a:srgbClr val="FF0000"/>
                </a:solidFill>
              </a:rPr>
              <a:t>Юнармия</a:t>
            </a:r>
            <a:r>
              <a:rPr lang="ru-RU" sz="4800" b="1" dirty="0" smtClean="0">
                <a:solidFill>
                  <a:srgbClr val="FF0000"/>
                </a:solidFill>
              </a:rPr>
              <a:t>»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/>
              <a:t>Акция среди юнармейских отрядов «Добрые поступки под новый год»</a:t>
            </a:r>
            <a:endParaRPr lang="ru-RU" sz="3600" dirty="0"/>
          </a:p>
        </p:txBody>
      </p:sp>
      <p:pic>
        <p:nvPicPr>
          <p:cNvPr id="9218" name="Picture 2" descr="C:\Users\Админ\Desktop\! ЮНАРМИЯ\Юнармия гимназия №32\image (3)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Родительское собрание</a:t>
            </a:r>
            <a:endParaRPr lang="ru-RU" dirty="0"/>
          </a:p>
        </p:txBody>
      </p:sp>
      <p:pic>
        <p:nvPicPr>
          <p:cNvPr id="5122" name="Picture 2" descr="C:\Users\Админ\Desktop\! ЮНАРМИЯ\Отчет  Юнармия\Юнармия Гимназия № 32\Родительское собрание 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67544" y="1628800"/>
            <a:ext cx="2794000" cy="1841500"/>
          </a:xfrm>
          <a:prstGeom prst="rect">
            <a:avLst/>
          </a:prstGeom>
          <a:noFill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2996952"/>
            <a:ext cx="4392488" cy="34965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620689"/>
            <a:ext cx="7772400" cy="936103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Экскурсия в Автошколу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Админ\Desktop\! ЮНАРМИЯ\Отчет  Юнармия\10.04\экскурсия 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628800"/>
            <a:ext cx="8064896" cy="42484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Экскурсия в Автошколу</a:t>
            </a:r>
            <a:endParaRPr lang="ru-RU" dirty="0"/>
          </a:p>
        </p:txBody>
      </p:sp>
      <p:pic>
        <p:nvPicPr>
          <p:cNvPr id="2050" name="Picture 2" descr="C:\Users\Админ\Desktop\! ЮНАРМИЯ\Отчет  Юнармия\10.04\экскурсия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>Подвижные игры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4" name="Picture 2" descr="C:\Users\Админ\Desktop\! ЮНАРМИЯ\Отчет  Юнармия\10.04\спортивная эстафета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Юный автомобилист</a:t>
            </a:r>
            <a:endParaRPr lang="ru-RU" dirty="0"/>
          </a:p>
        </p:txBody>
      </p:sp>
      <p:pic>
        <p:nvPicPr>
          <p:cNvPr id="4098" name="Picture 2" descr="C:\Users\Админ\Desktop\! ЮНАРМИЯ\Отчет  Юнармия\Юный автомобилист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861344"/>
            <a:ext cx="7239000" cy="4343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Спортивная эстафета</a:t>
            </a:r>
            <a:endParaRPr lang="ru-RU" dirty="0"/>
          </a:p>
        </p:txBody>
      </p:sp>
      <p:pic>
        <p:nvPicPr>
          <p:cNvPr id="6146" name="Picture 2" descr="C:\Users\Админ\Desktop\! ЮНАРМИЯ\Отчет  Юнармия\Юнармия Гимназия № 32\Спортивная эстафета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845608" y="1609725"/>
            <a:ext cx="6462184" cy="48466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Оказание первой медицинской помощи</a:t>
            </a:r>
            <a:endParaRPr lang="ru-RU" dirty="0"/>
          </a:p>
        </p:txBody>
      </p:sp>
      <p:pic>
        <p:nvPicPr>
          <p:cNvPr id="7170" name="Picture 2" descr="C:\Users\Админ\Desktop\! ЮНАРМИЯ\Отчет  Юнармия\Юнармия Гимназия № 32\Экскурсия 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Ознакомление с БТР</a:t>
            </a:r>
            <a:endParaRPr lang="ru-RU" dirty="0"/>
          </a:p>
        </p:txBody>
      </p:sp>
      <p:pic>
        <p:nvPicPr>
          <p:cNvPr id="8194" name="Picture 2" descr="C:\Users\Админ\Desktop\! ЮНАРМИЯ\Отчет  Юнармия\Юнармия Гимназия № 32\экскурсия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57200" y="1997075"/>
            <a:ext cx="7239000" cy="407193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6</TotalTime>
  <Words>32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Изящная</vt:lpstr>
      <vt:lpstr>МБОУ «Гимназия № 32»</vt:lpstr>
      <vt:lpstr>Родительское собрание</vt:lpstr>
      <vt:lpstr>Экскурсия в Автошколу </vt:lpstr>
      <vt:lpstr>Экскурсия в Автошколу</vt:lpstr>
      <vt:lpstr>Подвижные игры </vt:lpstr>
      <vt:lpstr>Юный автомобилист</vt:lpstr>
      <vt:lpstr>Спортивная эстафета</vt:lpstr>
      <vt:lpstr>Оказание первой медицинской помощи</vt:lpstr>
      <vt:lpstr>Ознакомление с БТР</vt:lpstr>
      <vt:lpstr> Акция среди юнармейских отрядов «Добрые поступки под новый год»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«Гимназия № 32»</dc:title>
  <dc:creator>Админ</dc:creator>
  <cp:lastModifiedBy>Админ</cp:lastModifiedBy>
  <cp:revision>4</cp:revision>
  <dcterms:created xsi:type="dcterms:W3CDTF">2017-10-18T18:42:27Z</dcterms:created>
  <dcterms:modified xsi:type="dcterms:W3CDTF">2017-10-18T19:10:00Z</dcterms:modified>
</cp:coreProperties>
</file>